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53" autoAdjust="0"/>
  </p:normalViewPr>
  <p:slideViewPr>
    <p:cSldViewPr snapToGrid="0">
      <p:cViewPr varScale="1">
        <p:scale>
          <a:sx n="40" d="100"/>
          <a:sy n="40" d="100"/>
        </p:scale>
        <p:origin x="10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82C3A-39D0-467B-93C5-2D7B9A6A5076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1E9D4-4043-42F7-AFB0-05EABAFE73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06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1E9D4-4043-42F7-AFB0-05EABAFE73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18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83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33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57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25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7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823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981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95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63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19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97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085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62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47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44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944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41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CD82-8B4C-4161-8B9D-02A7091F776D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8A175-73B6-4457-A881-EC21C5229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211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rragonesi@unict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ED70BA-4E9C-41B2-B169-CCE2EBB2F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42465"/>
            <a:ext cx="8144134" cy="1373070"/>
          </a:xfrm>
        </p:spPr>
        <p:txBody>
          <a:bodyPr/>
          <a:lstStyle/>
          <a:p>
            <a:r>
              <a:rPr lang="it-IT" sz="4800" dirty="0"/>
              <a:t>Proposte Tirocinio Esterno in modalità remoto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146BA6-4409-4E63-8B9F-925979BF2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sz="3600" dirty="0"/>
              <a:t>Dipartimento di Scienze della Formazione</a:t>
            </a:r>
          </a:p>
          <a:p>
            <a:r>
              <a:rPr lang="it-IT" sz="3600" dirty="0"/>
              <a:t>Corso di Laurea Scienze del Turismo L15</a:t>
            </a:r>
          </a:p>
          <a:p>
            <a:r>
              <a:rPr lang="it-IT" sz="3600" dirty="0"/>
              <a:t>Tutor Didattico: Prof.ssa Cinzia Recca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09C322-F128-4DAD-A2DC-694AAF859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456" y="508074"/>
            <a:ext cx="2724150" cy="167640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6D00E9A-5803-4A24-AD44-2B65D6888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44807"/>
              </p:ext>
            </p:extLst>
          </p:nvPr>
        </p:nvGraphicFramePr>
        <p:xfrm>
          <a:off x="360947" y="4394039"/>
          <a:ext cx="2286000" cy="181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4876739" imgH="4333810" progId="AcroExch.Document.DC">
                  <p:embed/>
                </p:oleObj>
              </mc:Choice>
              <mc:Fallback>
                <p:oleObj name="Acrobat Document" r:id="rId4" imgW="4876739" imgH="4333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947" y="4394039"/>
                        <a:ext cx="2286000" cy="1812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74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8B918-6EC3-4E55-BCAD-A52C518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Buona scelta e buon Inizio!!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88201B-63B8-44C4-8770-4D0BA702B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0" y="2912152"/>
            <a:ext cx="10383317" cy="3777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Per ulteriori informazioni e/o chiarimenti sulle attività proposte:</a:t>
            </a:r>
          </a:p>
          <a:p>
            <a:pPr marL="0" indent="0">
              <a:buNone/>
            </a:pPr>
            <a:r>
              <a:rPr lang="it-IT" sz="2000" dirty="0"/>
              <a:t>Ufficio Tirocinio:</a:t>
            </a:r>
          </a:p>
          <a:p>
            <a:pPr marL="0" indent="0">
              <a:buNone/>
            </a:pPr>
            <a:r>
              <a:rPr lang="it-IT" sz="2000" dirty="0" err="1"/>
              <a:t>Dott.</a:t>
            </a:r>
            <a:r>
              <a:rPr lang="it-IT" sz="2000" b="1" dirty="0" err="1">
                <a:solidFill>
                  <a:schemeClr val="bg1"/>
                </a:solidFill>
              </a:rPr>
              <a:t>Francesco</a:t>
            </a:r>
            <a:r>
              <a:rPr lang="it-IT" sz="2000" b="1" dirty="0">
                <a:solidFill>
                  <a:schemeClr val="bg1"/>
                </a:solidFill>
              </a:rPr>
              <a:t> Caruso</a:t>
            </a:r>
          </a:p>
          <a:p>
            <a:pPr marL="0" indent="0">
              <a:buNone/>
            </a:pPr>
            <a:r>
              <a:rPr lang="it-IT" sz="2000" dirty="0"/>
              <a:t>flcaruso@unict.it</a:t>
            </a:r>
          </a:p>
          <a:p>
            <a:pPr marL="0" indent="0">
              <a:buNone/>
            </a:pPr>
            <a:r>
              <a:rPr lang="it-IT" sz="2000" dirty="0"/>
              <a:t>Sig. </a:t>
            </a:r>
            <a:r>
              <a:rPr lang="it-IT" sz="2000" b="1" dirty="0">
                <a:solidFill>
                  <a:schemeClr val="bg1"/>
                </a:solidFill>
              </a:rPr>
              <a:t>Rosario Ragonesi</a:t>
            </a:r>
          </a:p>
          <a:p>
            <a:pPr marL="0" indent="0">
              <a:buNone/>
            </a:pPr>
            <a:r>
              <a:rPr lang="it-IT" sz="2000" b="1" dirty="0">
                <a:hlinkClick r:id="rId2"/>
              </a:rPr>
              <a:t>rragonesi@unict.it</a:t>
            </a:r>
            <a:endParaRPr lang="it-IT" sz="2000" b="1" dirty="0"/>
          </a:p>
          <a:p>
            <a:pPr marL="0" indent="0">
              <a:buNone/>
            </a:pPr>
            <a:r>
              <a:rPr lang="it-IT" sz="2000" b="1" dirty="0"/>
              <a:t>Tutor didattico</a:t>
            </a:r>
          </a:p>
          <a:p>
            <a:pPr marL="0" indent="0">
              <a:buNone/>
            </a:pPr>
            <a:r>
              <a:rPr lang="it-IT" sz="2000" dirty="0"/>
              <a:t>Prof.ssa </a:t>
            </a:r>
            <a:r>
              <a:rPr lang="it-IT" sz="2000" b="1" dirty="0">
                <a:solidFill>
                  <a:schemeClr val="bg1"/>
                </a:solidFill>
              </a:rPr>
              <a:t>Cinzia Recca</a:t>
            </a:r>
          </a:p>
          <a:p>
            <a:pPr marL="0" indent="0">
              <a:buNone/>
            </a:pPr>
            <a:r>
              <a:rPr lang="it-IT" sz="2000" b="1" dirty="0"/>
              <a:t>Cinzia.recca@unict.it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1530EFB-1648-415D-BB61-6998659E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37" y="244348"/>
            <a:ext cx="3991388" cy="20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6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0FC783-4069-48CE-8267-F92803D2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Proposte Tirocinio Esterno in modalità remoto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455EEB-C4FF-4EE0-8AB0-29667A08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86708"/>
            <a:ext cx="9613861" cy="4407877"/>
          </a:xfrm>
        </p:spPr>
        <p:txBody>
          <a:bodyPr>
            <a:normAutofit lnSpcReduction="10000"/>
          </a:bodyPr>
          <a:lstStyle/>
          <a:p>
            <a:r>
              <a:rPr lang="it-IT" sz="3200" b="1" dirty="0"/>
              <a:t>Kids Trip</a:t>
            </a:r>
          </a:p>
          <a:p>
            <a:r>
              <a:rPr lang="it-IT" sz="3200" b="1" dirty="0"/>
              <a:t>Comune di Linguaglossa</a:t>
            </a:r>
          </a:p>
          <a:p>
            <a:r>
              <a:rPr lang="it-IT" sz="3200" b="1" dirty="0"/>
              <a:t>Comune di Caltagirone</a:t>
            </a:r>
          </a:p>
          <a:p>
            <a:pPr marL="0" indent="0">
              <a:buNone/>
            </a:pPr>
            <a:r>
              <a:rPr lang="it-IT" sz="3200" dirty="0">
                <a:solidFill>
                  <a:schemeClr val="bg1"/>
                </a:solidFill>
              </a:rPr>
              <a:t>IN VIA DI ATTIVAZIONE ANCHE:</a:t>
            </a:r>
          </a:p>
          <a:p>
            <a:r>
              <a:rPr lang="it-IT" sz="3200" dirty="0"/>
              <a:t>Comune di Piedimonte Etneo</a:t>
            </a:r>
          </a:p>
          <a:p>
            <a:r>
              <a:rPr lang="it-IT" sz="3200" dirty="0"/>
              <a:t>Comune di Sant’Alfio</a:t>
            </a:r>
          </a:p>
          <a:p>
            <a:r>
              <a:rPr lang="it-IT" sz="3200" dirty="0"/>
              <a:t>Comune di Bronte</a:t>
            </a:r>
          </a:p>
          <a:p>
            <a:r>
              <a:rPr lang="it-IT" sz="3200" dirty="0"/>
              <a:t>Comune di Roccalumera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02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901D1F-070B-4D2C-951F-F1983469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Kids trip: La tua città a misura di bambino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7A948-EBAD-4C80-B010-1B69FE38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18" y="2305683"/>
            <a:ext cx="7760294" cy="35623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4000" dirty="0"/>
              <a:t>Ente privato fondato nel 2016 allo scopo di promuovere una città a misura di bambino, organizza itinerari ed esperienze per scoprire la città e dintorni</a:t>
            </a:r>
          </a:p>
          <a:p>
            <a:pPr marL="0" indent="0">
              <a:buNone/>
            </a:pPr>
            <a:r>
              <a:rPr lang="it-IT" sz="4000" dirty="0"/>
              <a:t>Referente aziendale:</a:t>
            </a:r>
          </a:p>
          <a:p>
            <a:pPr marL="0" indent="0">
              <a:buNone/>
            </a:pPr>
            <a:r>
              <a:rPr lang="it-IT" sz="4000" dirty="0"/>
              <a:t>Dott.ssa </a:t>
            </a:r>
            <a:r>
              <a:rPr lang="it-IT" sz="4000" b="1" dirty="0">
                <a:solidFill>
                  <a:schemeClr val="bg1"/>
                </a:solidFill>
              </a:rPr>
              <a:t>Bianca Caccamese</a:t>
            </a:r>
          </a:p>
          <a:p>
            <a:pPr marL="0" indent="0">
              <a:buNone/>
            </a:pPr>
            <a:r>
              <a:rPr lang="it-IT" sz="4000" dirty="0"/>
              <a:t>b.caccamese@gmail.com</a:t>
            </a:r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r>
              <a:rPr lang="it-IT" sz="4000" dirty="0"/>
              <a:t>https://www.kidstrip.it/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139701-AB0C-4FFA-BF49-1A0F0047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82" y="2305684"/>
            <a:ext cx="32004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7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B39AB-C7F2-4D61-9648-64C054D6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Progetti proposti con Kids Trip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8DB071-AAA9-49E6-917A-C377CEB7D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2532185"/>
            <a:ext cx="11769969" cy="34040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b="1" dirty="0">
                <a:solidFill>
                  <a:schemeClr val="bg1"/>
                </a:solidFill>
              </a:rPr>
              <a:t>A spasso con </a:t>
            </a:r>
            <a:r>
              <a:rPr lang="it-IT" sz="2800" b="1" dirty="0" err="1">
                <a:solidFill>
                  <a:schemeClr val="bg1"/>
                </a:solidFill>
              </a:rPr>
              <a:t>Touri</a:t>
            </a:r>
            <a:r>
              <a:rPr lang="it-IT" sz="2800" b="1" dirty="0">
                <a:solidFill>
                  <a:schemeClr val="bg1"/>
                </a:solidFill>
              </a:rPr>
              <a:t> - itinerario tematico per bambini a Catania (2 studenti)</a:t>
            </a:r>
          </a:p>
          <a:p>
            <a:pPr marL="0" indent="0" algn="just">
              <a:buNone/>
            </a:pPr>
            <a:r>
              <a:rPr lang="it-IT" b="1" dirty="0"/>
              <a:t>I Tour Virtuale ideati da Kids Trip utilizzano Google Street View, per svolgere una vera e propria visita guidata immersiva. Ogni Tour prevede da parte dei bambini l'utilizzo di una mappa e lo svolgimento di un gioco. In ciascuna delle scene create su Google </a:t>
            </a:r>
            <a:r>
              <a:rPr lang="it-IT" b="1" dirty="0" err="1"/>
              <a:t>Poly</a:t>
            </a:r>
            <a:r>
              <a:rPr lang="it-IT" b="1" dirty="0"/>
              <a:t> si trovano alcune icone ⓘ cliccando sulle quali è possibile ascoltare le narrazioni, ovvero le spiegazioni del luogo visualizzato; ci sono anche le icone di un'immagine, cliccando sulle quali è possibile vedere una foto di dettaglio del luogo oppure una parola chiave da utilizzare nel cruciverba finale.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C6307A-1E4A-4786-9302-F9E31FA79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99" y="494451"/>
            <a:ext cx="1436077" cy="15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3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AAAE7-0DF5-4891-A998-D838A3DD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Kids Trip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BF34B0-3EDA-468B-89D8-1BB1DFAC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2350518"/>
            <a:ext cx="12027877" cy="3351209"/>
          </a:xfrm>
        </p:spPr>
        <p:txBody>
          <a:bodyPr>
            <a:normAutofit fontScale="70000" lnSpcReduction="20000"/>
          </a:bodyPr>
          <a:lstStyle/>
          <a:p>
            <a:r>
              <a:rPr lang="it-IT" sz="4600" dirty="0">
                <a:solidFill>
                  <a:schemeClr val="bg1"/>
                </a:solidFill>
              </a:rPr>
              <a:t>Family Tour sul sofà - Itinerario virtuale (2 studenti)</a:t>
            </a:r>
          </a:p>
          <a:p>
            <a:pPr marL="0" indent="0">
              <a:buNone/>
            </a:pPr>
            <a:r>
              <a:rPr lang="it-IT" sz="3800" dirty="0"/>
              <a:t>I Tour Virtuale ideati da Kids Trip utilizzano Google Street View, per svolgere una vera e propria visita guidata immersiva. Ogni Tour prevede da parte dei bambini l'utilizzo di una mappa e lo svolgimento di un gioco. In ciascuna delle scene create su Google </a:t>
            </a:r>
            <a:r>
              <a:rPr lang="it-IT" sz="3800" dirty="0" err="1"/>
              <a:t>Poly</a:t>
            </a:r>
            <a:r>
              <a:rPr lang="it-IT" sz="3800" dirty="0"/>
              <a:t> si trovano alcune icone ⓘ cliccando sulle quali è possibile ascoltare le narrazioni, ovvero le spiegazioni del luogo visualizzato; ci sono anche le icone di un'immagine, cliccando sulle quali è possibile vedere una foto di dettaglio del luogo oppure una parola chiave da utilizzare nel cruciverba finale.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09A959-0A72-4CB2-B2C1-52F03E979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701" y="495052"/>
            <a:ext cx="1438781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7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2831A0-72D4-49CD-889F-CD108C8D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Tirocini esterni con enti comunali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5D89F0-4733-43F1-BDB7-D8586C3D5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10154"/>
            <a:ext cx="11652737" cy="4454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/>
              <a:t>Si propongono una serie di attività di tirocinio con enti comunali con un duplice intento:</a:t>
            </a:r>
          </a:p>
          <a:p>
            <a:r>
              <a:rPr lang="it-IT" sz="3600" dirty="0"/>
              <a:t>Stimolante esperienza per lo studente volta alla realizzazione di un progetto specifico con l’ente.</a:t>
            </a:r>
          </a:p>
          <a:p>
            <a:r>
              <a:rPr lang="it-IT" sz="3600" dirty="0"/>
              <a:t>Proficua collaborazione con l’ente allo scopo di promuovere e rilanciare aree </a:t>
            </a:r>
            <a:r>
              <a:rPr lang="it-IT" sz="3600" dirty="0" err="1"/>
              <a:t>terrtitoriali</a:t>
            </a:r>
            <a:r>
              <a:rPr lang="it-IT" sz="3600" dirty="0"/>
              <a:t> </a:t>
            </a:r>
            <a:r>
              <a:rPr lang="it-IT" sz="3600" dirty="0" err="1"/>
              <a:t>parziamelte</a:t>
            </a:r>
            <a:r>
              <a:rPr lang="it-IT" sz="3600" dirty="0"/>
              <a:t> note</a:t>
            </a:r>
          </a:p>
        </p:txBody>
      </p:sp>
    </p:spTree>
    <p:extLst>
      <p:ext uri="{BB962C8B-B14F-4D97-AF65-F5344CB8AC3E}">
        <p14:creationId xmlns:p14="http://schemas.microsoft.com/office/powerpoint/2010/main" val="2509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0BBD6-AD28-4FD5-918F-C6DD0881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Comune di Linguaglossa 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DF5191-4983-410C-ACA4-3537647D2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3352"/>
            <a:ext cx="9613861" cy="3775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3600" u="sng" dirty="0"/>
              <a:t>Titolo del progetto proposto (3 studenti)</a:t>
            </a:r>
            <a:r>
              <a:rPr lang="it-IT" sz="3600" dirty="0"/>
              <a:t>: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/>
              <a:t>‘Linguaglossa: promozione turistica di un borgo nei social media e nei portali online’.</a:t>
            </a:r>
          </a:p>
          <a:p>
            <a:pPr marL="0" indent="0" algn="just">
              <a:buNone/>
            </a:pPr>
            <a:r>
              <a:rPr lang="it-IT" sz="2800" dirty="0"/>
              <a:t>	</a:t>
            </a:r>
          </a:p>
          <a:p>
            <a:pPr marL="0" indent="0" algn="just">
              <a:buNone/>
            </a:pPr>
            <a:r>
              <a:rPr lang="it-IT" sz="2800" b="1" dirty="0"/>
              <a:t>Referente aziendale del progetto: Dott. Andrea Giuseppe </a:t>
            </a:r>
            <a:r>
              <a:rPr lang="it-IT" sz="2800" b="1" dirty="0" err="1"/>
              <a:t>Cerra</a:t>
            </a:r>
            <a:r>
              <a:rPr lang="it-IT" sz="2800" b="1" dirty="0"/>
              <a:t> Esperto del Sindaco alla Cultura e alle relazioni con l’Università</a:t>
            </a:r>
          </a:p>
          <a:p>
            <a:pPr marL="0" indent="0" algn="just">
              <a:buNone/>
            </a:pPr>
            <a:r>
              <a:rPr lang="it-IT" sz="2800" b="1" dirty="0"/>
              <a:t>andreagiuseppecerra@gmail.com</a:t>
            </a:r>
          </a:p>
          <a:p>
            <a:pPr marL="0" indent="0" algn="just">
              <a:buNone/>
            </a:pPr>
            <a:r>
              <a:rPr lang="it-IT" sz="2800" b="1" dirty="0"/>
              <a:t>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AF8057D-B867-4D45-8A04-E4B1DA00C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3" y="163522"/>
            <a:ext cx="2448253" cy="18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F4EF3D-BE18-47E3-950E-19F4B9D6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921811"/>
            <a:ext cx="9613861" cy="1080938"/>
          </a:xfrm>
        </p:spPr>
        <p:txBody>
          <a:bodyPr/>
          <a:lstStyle/>
          <a:p>
            <a:r>
              <a:rPr lang="it-IT" dirty="0"/>
              <a:t>Comune di Caltagirone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54B4F4-5BBB-4119-8861-D46795E2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2302936"/>
            <a:ext cx="9848706" cy="3633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200" dirty="0"/>
              <a:t>Titolo del progetto (3/4 studenti)</a:t>
            </a:r>
          </a:p>
          <a:p>
            <a:endParaRPr lang="it-IT" sz="3200" dirty="0"/>
          </a:p>
          <a:p>
            <a:pPr marL="0" indent="0">
              <a:buNone/>
            </a:pPr>
            <a:r>
              <a:rPr lang="it-IT" sz="3200" dirty="0"/>
              <a:t>‘Caltagirone: un'identità culturale radicata nella memoria e proiettata verso l'innovazione!’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Referente aziendale del </a:t>
            </a:r>
            <a:r>
              <a:rPr lang="it-IT" sz="3200" dirty="0" err="1"/>
              <a:t>progetto:Vice.Sindaco,Dott.ssa</a:t>
            </a:r>
            <a:r>
              <a:rPr lang="it-IT" sz="3200" dirty="0"/>
              <a:t> </a:t>
            </a:r>
            <a:r>
              <a:rPr lang="it-IT" sz="3200"/>
              <a:t>Sabrina Mancuso</a:t>
            </a:r>
            <a:endParaRPr lang="it-IT" sz="3200" dirty="0"/>
          </a:p>
          <a:p>
            <a:pPr marL="0" indent="0">
              <a:buNone/>
            </a:pPr>
            <a:r>
              <a:rPr lang="it-IT" sz="3200" dirty="0"/>
              <a:t>assessore-mancuso@comune.caltagirone.ct.it</a:t>
            </a:r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1026" name="Picture 2" descr="Caltagirone - Athena Resort">
            <a:extLst>
              <a:ext uri="{FF2B5EF4-FFF2-40B4-BE49-F238E27FC236}">
                <a16:creationId xmlns:a16="http://schemas.microsoft.com/office/drawing/2014/main" id="{AFD88329-6390-4C61-BCDC-3A6720E6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1717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65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C7DD8-02F8-48D2-8D2B-62B1B9E0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Future collaborazioni attivabili entro dicembre 2020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0ADB366-9161-4D57-9132-90D5B514DEAE}"/>
              </a:ext>
            </a:extLst>
          </p:cNvPr>
          <p:cNvSpPr/>
          <p:nvPr/>
        </p:nvSpPr>
        <p:spPr>
          <a:xfrm>
            <a:off x="946719" y="2399141"/>
            <a:ext cx="84636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Prossimamente verranno anche proposte attività di tirocinio con: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Comune di Piedimonte Etneo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Comune di Sant’Alfio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Comune di Bronte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Comune di Roccalumera</a:t>
            </a:r>
          </a:p>
        </p:txBody>
      </p:sp>
    </p:spTree>
    <p:extLst>
      <p:ext uri="{BB962C8B-B14F-4D97-AF65-F5344CB8AC3E}">
        <p14:creationId xmlns:p14="http://schemas.microsoft.com/office/powerpoint/2010/main" val="9501291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121</TotalTime>
  <Words>582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Berlino</vt:lpstr>
      <vt:lpstr>Adobe Acrobat Document</vt:lpstr>
      <vt:lpstr>Proposte Tirocinio Esterno in modalità remoto</vt:lpstr>
      <vt:lpstr>Proposte Tirocinio Esterno in modalità remoto</vt:lpstr>
      <vt:lpstr>Kids trip: La tua città a misura di bambino</vt:lpstr>
      <vt:lpstr>Progetti proposti con Kids Trip</vt:lpstr>
      <vt:lpstr>Kids Trip</vt:lpstr>
      <vt:lpstr>Tirocini esterni con enti comunali </vt:lpstr>
      <vt:lpstr>Comune di Linguaglossa   </vt:lpstr>
      <vt:lpstr>Comune di Caltagirone</vt:lpstr>
      <vt:lpstr>Future collaborazioni attivabili entro dicembre 2020</vt:lpstr>
      <vt:lpstr>Buona scelta e buon Inizio!!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Proposte Tirocinio Esterno in modalità remoto</dc:title>
  <dc:creator>Cinzia Recca</dc:creator>
  <cp:lastModifiedBy>Cinzia Recca</cp:lastModifiedBy>
  <cp:revision>23</cp:revision>
  <dcterms:created xsi:type="dcterms:W3CDTF">2020-11-30T08:08:10Z</dcterms:created>
  <dcterms:modified xsi:type="dcterms:W3CDTF">2020-11-30T10:13:09Z</dcterms:modified>
</cp:coreProperties>
</file>